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 Medium" panose="02000000000000000000" pitchFamily="2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Black" panose="02000000000000000000" pitchFamily="2" charset="0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6022F-407A-467D-BEE7-8834155F0971}">
  <a:tblStyle styleId="{21B6022F-407A-467D-BEE7-8834155F097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Click ‘Share Screen’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Tick - share sound at the bottom left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screen you want share with 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‘share’</a:t>
            </a: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5f6853c1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5f6853c1d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95f6853c1d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5f6853c1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5f6853c1d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95f6853c1d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5f6853c1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5f6853c1d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95f6853c1d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l="540" t="1808" r="2990" b="9977"/>
          <a:stretch/>
        </p:blipFill>
        <p:spPr>
          <a:xfrm>
            <a:off x="0" y="0"/>
            <a:ext cx="12199199" cy="63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5027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6837725" y="0"/>
            <a:ext cx="5354100" cy="6372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5027612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 Page">
  <p:cSld name="Basic Content Pag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ly">
  <p:cSld name="Pictur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">
  <p:cSld name="BLANK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l="540" t="1799" r="2990" b="9993"/>
          <a:stretch/>
        </p:blipFill>
        <p:spPr>
          <a:xfrm>
            <a:off x="0" y="0"/>
            <a:ext cx="12199199" cy="63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">
  <p:cSld name="BLANK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 rot="10800000" flipH="1">
            <a:off x="0" y="-150"/>
            <a:ext cx="12199200" cy="64200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079" t="5051" r="2506" b="5222"/>
          <a:stretch/>
        </p:blipFill>
        <p:spPr>
          <a:xfrm>
            <a:off x="7200" y="0"/>
            <a:ext cx="12192001" cy="63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">
  <p:cSld name="BLANK_2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rot="10800000" flipH="1">
            <a:off x="0" y="-150"/>
            <a:ext cx="12199200" cy="64200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1079" t="5051" r="2506" b="5222"/>
          <a:stretch/>
        </p:blipFill>
        <p:spPr>
          <a:xfrm>
            <a:off x="7200" y="0"/>
            <a:ext cx="12192001" cy="63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">
  <p:cSld name="BLANK_2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1332"/>
          <a:stretch/>
        </p:blipFill>
        <p:spPr>
          <a:xfrm>
            <a:off x="0" y="470300"/>
            <a:ext cx="12192000" cy="58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">
  <p:cSld name="BLANK_2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297"/>
            <a:ext cx="12192000" cy="591740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10800000" flipH="1">
            <a:off x="0" y="-66450"/>
            <a:ext cx="12199200" cy="64482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l="1079" t="4124" r="2506" b="5221"/>
          <a:stretch/>
        </p:blipFill>
        <p:spPr>
          <a:xfrm>
            <a:off x="7200" y="-66450"/>
            <a:ext cx="12192001" cy="64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982150" y="1135200"/>
            <a:ext cx="4359000" cy="435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5919125" y="1846400"/>
            <a:ext cx="4025100" cy="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3"/>
          </p:nvPr>
        </p:nvSpPr>
        <p:spPr>
          <a:xfrm>
            <a:off x="5919125" y="2467694"/>
            <a:ext cx="51132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>
                <a:solidFill>
                  <a:srgbClr val="171616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1226">
            <a:off x="4871690" y="1098055"/>
            <a:ext cx="1376044" cy="73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58186">
            <a:off x="3651653" y="5069702"/>
            <a:ext cx="1019167" cy="79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 rot="10800000" flipH="1">
            <a:off x="0" y="-66450"/>
            <a:ext cx="12199200" cy="64482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l="1079" t="4124" r="2506" b="5221"/>
          <a:stretch/>
        </p:blipFill>
        <p:spPr>
          <a:xfrm>
            <a:off x="7200" y="-66450"/>
            <a:ext cx="12192001" cy="644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07543">
            <a:off x="495304" y="14639"/>
            <a:ext cx="1907291" cy="13498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2440250" y="1801250"/>
            <a:ext cx="7294200" cy="373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 Pic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>
            <a:off x="1060620" y="1765300"/>
            <a:ext cx="9144000" cy="18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1060620" y="38103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 flipH="1">
            <a:off x="0" y="300"/>
            <a:ext cx="12199200" cy="6400500"/>
          </a:xfrm>
          <a:prstGeom prst="rect">
            <a:avLst/>
          </a:prstGeom>
          <a:gradFill>
            <a:gsLst>
              <a:gs pos="0">
                <a:srgbClr val="5AA854">
                  <a:alpha val="26274"/>
                </a:srgbClr>
              </a:gs>
              <a:gs pos="100000">
                <a:srgbClr val="FFA500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6433150"/>
            <a:ext cx="12199200" cy="42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4400"/>
              <a:buFont typeface="Roboto Black"/>
              <a:buNone/>
              <a:defRPr sz="4400" i="0" u="none" strike="noStrike" cap="none">
                <a:solidFill>
                  <a:srgbClr val="171616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46625" y="18483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00"/>
              <a:buFont typeface="Roboto"/>
              <a:buChar char="•"/>
              <a:defRPr sz="28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Roboto Medium"/>
              <a:buChar char="•"/>
              <a:defRPr sz="2400" i="0" u="none" strike="noStrike" cap="none">
                <a:solidFill>
                  <a:srgbClr val="17161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1666854" y="6465116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11506192" y="6454775"/>
            <a:ext cx="23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346297" y="6516875"/>
            <a:ext cx="3236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3100" y="6595153"/>
            <a:ext cx="955000" cy="142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0" y="6378250"/>
            <a:ext cx="12199200" cy="549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;p1"/>
          <p:cNvSpPr txBox="1"/>
          <p:nvPr userDrawn="1"/>
        </p:nvSpPr>
        <p:spPr>
          <a:xfrm>
            <a:off x="5593492" y="6465116"/>
            <a:ext cx="59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525" y="3057525"/>
            <a:ext cx="12192000" cy="3314700"/>
          </a:xfrm>
          <a:prstGeom prst="rect">
            <a:avLst/>
          </a:prstGeom>
          <a:solidFill>
            <a:srgbClr val="5AA8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428625" y="3949700"/>
            <a:ext cx="3657600" cy="2089200"/>
            <a:chOff x="428625" y="3949700"/>
            <a:chExt cx="3657600" cy="2089200"/>
          </a:xfrm>
        </p:grpSpPr>
        <p:sp>
          <p:nvSpPr>
            <p:cNvPr id="78" name="Google Shape;78;p15"/>
            <p:cNvSpPr/>
            <p:nvPr/>
          </p:nvSpPr>
          <p:spPr>
            <a:xfrm>
              <a:off x="431800" y="3949700"/>
              <a:ext cx="3645000" cy="208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" name="Google Shape;79;p15"/>
            <p:cNvCxnSpPr/>
            <p:nvPr/>
          </p:nvCxnSpPr>
          <p:spPr>
            <a:xfrm>
              <a:off x="428625" y="430530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5AA85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5"/>
            <p:cNvCxnSpPr/>
            <p:nvPr/>
          </p:nvCxnSpPr>
          <p:spPr>
            <a:xfrm>
              <a:off x="428625" y="491490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5AA85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5"/>
            <p:cNvCxnSpPr/>
            <p:nvPr/>
          </p:nvCxnSpPr>
          <p:spPr>
            <a:xfrm>
              <a:off x="428625" y="535305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5AA85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15"/>
          <p:cNvSpPr/>
          <p:nvPr/>
        </p:nvSpPr>
        <p:spPr>
          <a:xfrm>
            <a:off x="0" y="0"/>
            <a:ext cx="12192000" cy="349994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77063" y="495676"/>
            <a:ext cx="33462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4400" b="1" i="0" u="none" strike="noStrike" cap="none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elcome to the </a:t>
            </a:r>
            <a:r>
              <a:rPr lang="en-US" sz="4400" b="1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MeB</a:t>
            </a:r>
            <a:r>
              <a:rPr lang="en-US" sz="4400" b="1" i="0" u="none" strike="noStrike" cap="none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 slide template.</a:t>
            </a:r>
            <a:endParaRPr sz="4400" b="1" i="0" u="none" strike="noStrike" cap="none">
              <a:solidFill>
                <a:srgbClr val="5AA8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388025" y="495675"/>
            <a:ext cx="69087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i="0" u="none" strike="noStrike" cap="none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a new slide: click on </a:t>
            </a:r>
            <a:r>
              <a:rPr lang="en-US" sz="2200" i="1" u="none" strike="noStrike" cap="none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Slide</a:t>
            </a:r>
            <a:r>
              <a:rPr lang="en-US" sz="2200" i="0" u="none" strike="noStrike" cap="none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in the top bar, then </a:t>
            </a:r>
            <a:r>
              <a:rPr lang="en-US" sz="2200" i="1" u="none" strike="noStrike" cap="none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New Slide</a:t>
            </a:r>
            <a:r>
              <a:rPr lang="en-US" sz="220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(or ctrl/apple + m)</a:t>
            </a:r>
            <a:endParaRPr sz="220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apply or change a layout click on </a:t>
            </a:r>
            <a:r>
              <a:rPr lang="en-US" sz="2200" i="1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Slide</a:t>
            </a:r>
            <a:r>
              <a:rPr lang="en-US" sz="220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and then </a:t>
            </a:r>
            <a:r>
              <a:rPr lang="en-US" sz="2200" i="1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Apply Layout</a:t>
            </a:r>
            <a:r>
              <a:rPr lang="en-US" sz="220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to choose from the presets.</a:t>
            </a:r>
            <a:endParaRPr sz="220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following slides are examples to get you started. </a:t>
            </a:r>
            <a:r>
              <a:rPr lang="en-US" sz="220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Delete this slide!</a:t>
            </a:r>
            <a:endParaRPr sz="2200">
              <a:solidFill>
                <a:srgbClr val="FFA5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388022" y="3947250"/>
            <a:ext cx="6984900" cy="21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Unsolicited tips:</a:t>
            </a:r>
            <a:endParaRPr sz="1600" b="1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Avoid too much text</a:t>
            </a:r>
            <a:r>
              <a:rPr lang="en-US" sz="1600" b="1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on</a:t>
            </a: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slides. </a:t>
            </a:r>
            <a:r>
              <a:rPr lang="en-US" sz="1600" b="1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eople read faster than you talk, so if your ‘talk’ is on the slides they will have read it before you’re finished. Yawn.</a:t>
            </a:r>
            <a:endParaRPr sz="1600" b="1" i="0" u="none" strike="noStrike" cap="non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endParaRPr sz="1600" b="1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Find related (or funny, or sad, etc) images you can speak to. When in doubt, anything that makes you laugh.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Feel free to edit the slide template</a:t>
            </a:r>
            <a:r>
              <a:rPr lang="en-US" sz="1600" b="1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. I</a:t>
            </a: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deally stick to the minimal colour palette, and keep it </a:t>
            </a:r>
            <a:r>
              <a:rPr lang="en-US" sz="1600" b="1" i="1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  <a:r>
              <a:rPr lang="en-US" sz="16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1" i="0" u="none" strike="noStrike" cap="none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00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78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055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333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610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9888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5165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500" y="4473575"/>
            <a:ext cx="779951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7279" y="4473575"/>
            <a:ext cx="750238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1346" y="4473575"/>
            <a:ext cx="749563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4638" y="4673600"/>
            <a:ext cx="939655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78121" y="4673600"/>
            <a:ext cx="479112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1062" y="4673600"/>
            <a:ext cx="802235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7126" y="4673600"/>
            <a:ext cx="746524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82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4095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3407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2720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2032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51345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0657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43499" y="5499200"/>
            <a:ext cx="66629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60176" y="5759725"/>
            <a:ext cx="72381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4900" y="5759725"/>
            <a:ext cx="814893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43499" y="5759725"/>
            <a:ext cx="4577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17575" y="5499200"/>
            <a:ext cx="704643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52173" y="5499200"/>
            <a:ext cx="661502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342440" y="5499200"/>
            <a:ext cx="705841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125175" y="6488650"/>
            <a:ext cx="84888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add a topic here, go to ‘Slide &gt; Edit Theme’, and fill in this field in the master slide &gt;</a:t>
            </a:r>
            <a:endParaRPr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718425" y="2267300"/>
            <a:ext cx="9008700" cy="373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me@email.com</a:t>
            </a:r>
            <a:endParaRPr sz="4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metabrainz.org</a:t>
            </a:r>
            <a:endParaRPr sz="4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04" y="3707900"/>
            <a:ext cx="442645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100" y="3707900"/>
            <a:ext cx="442645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288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649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982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0588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7331" y="2065594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5938" y="2065600"/>
            <a:ext cx="449350" cy="4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2688" y="2068952"/>
            <a:ext cx="449346" cy="4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07665" y="2068949"/>
            <a:ext cx="449346" cy="4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7162" y="2069096"/>
            <a:ext cx="449347" cy="44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>
            <a:spLocks noGrp="1"/>
          </p:cNvSpPr>
          <p:nvPr>
            <p:ph type="pic" idx="2"/>
          </p:nvPr>
        </p:nvSpPr>
        <p:spPr>
          <a:xfrm>
            <a:off x="982150" y="1135200"/>
            <a:ext cx="4359000" cy="4359000"/>
          </a:xfrm>
          <a:prstGeom prst="ellipse">
            <a:avLst/>
          </a:prstGeom>
        </p:spPr>
      </p:sp>
      <p:grpSp>
        <p:nvGrpSpPr>
          <p:cNvPr id="127" name="Google Shape;127;p17"/>
          <p:cNvGrpSpPr/>
          <p:nvPr/>
        </p:nvGrpSpPr>
        <p:grpSpPr>
          <a:xfrm>
            <a:off x="3968700" y="2875800"/>
            <a:ext cx="3282950" cy="2169283"/>
            <a:chOff x="4327524" y="2704037"/>
            <a:chExt cx="3282950" cy="1792500"/>
          </a:xfrm>
        </p:grpSpPr>
        <p:sp>
          <p:nvSpPr>
            <p:cNvPr id="128" name="Google Shape;128;p17"/>
            <p:cNvSpPr/>
            <p:nvPr/>
          </p:nvSpPr>
          <p:spPr>
            <a:xfrm>
              <a:off x="4327524" y="2704037"/>
              <a:ext cx="3282900" cy="1792500"/>
            </a:xfrm>
            <a:prstGeom prst="rect">
              <a:avLst/>
            </a:prstGeom>
            <a:solidFill>
              <a:srgbClr val="1716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4610174" y="2853785"/>
              <a:ext cx="3000300" cy="14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5AA854"/>
                  </a:solidFill>
                </a:rPr>
                <a:t>&lt; Click on the icon to upload presenter image</a:t>
              </a:r>
              <a:endParaRPr sz="1600" dirty="0">
                <a:solidFill>
                  <a:srgbClr val="5AA854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AA854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5AA854"/>
                  </a:solidFill>
                </a:rPr>
                <a:t>To move or resize the image: double click on the circle/image</a:t>
              </a:r>
              <a:endParaRPr sz="1600" dirty="0">
                <a:solidFill>
                  <a:srgbClr val="5AA854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AA854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FFA500"/>
                  </a:solidFill>
                </a:rPr>
                <a:t>Delete this block!</a:t>
              </a:r>
              <a:endParaRPr sz="1600" dirty="0">
                <a:solidFill>
                  <a:srgbClr val="FFA500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AA854"/>
                </a:solidFill>
              </a:endParaRPr>
            </a:p>
          </p:txBody>
        </p:sp>
      </p:grp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5919125" y="1846400"/>
            <a:ext cx="4025100" cy="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5919125" y="2467694"/>
            <a:ext cx="5113200" cy="288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58186">
            <a:off x="3651653" y="5069702"/>
            <a:ext cx="1019167" cy="79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5027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Content Slide w. Picture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5027612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</a:pPr>
            <a:r>
              <a:rPr lang="en-US"/>
              <a:t>This is your content.</a:t>
            </a:r>
            <a:endParaRPr/>
          </a:p>
        </p:txBody>
      </p:sp>
      <p:sp>
        <p:nvSpPr>
          <p:cNvPr id="139" name="Google Shape;139;p18"/>
          <p:cNvSpPr>
            <a:spLocks noGrp="1"/>
          </p:cNvSpPr>
          <p:nvPr>
            <p:ph type="pic" idx="2"/>
          </p:nvPr>
        </p:nvSpPr>
        <p:spPr>
          <a:xfrm>
            <a:off x="6837725" y="0"/>
            <a:ext cx="5354100" cy="6372300"/>
          </a:xfrm>
          <a:prstGeom prst="rect">
            <a:avLst/>
          </a:prstGeom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Content Slide w/o Picture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</a:pPr>
            <a:r>
              <a:rPr lang="en-US"/>
              <a:t>This is your content.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Basic Content Page</a:t>
            </a:r>
            <a:br>
              <a:rPr lang="en-US"/>
            </a:br>
            <a:r>
              <a:rPr lang="en-US"/>
              <a:t>w. Styles and Table Example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None/>
            </a:pPr>
            <a:r>
              <a:rPr lang="en-US"/>
              <a:t>Content is Roboto Bold, 18pt / Titles are Roboto Black, 32pt</a:t>
            </a:r>
            <a:endParaRPr sz="1200"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839788" y="2846773"/>
          <a:ext cx="10598475" cy="2713200"/>
        </p:xfrm>
        <a:graphic>
          <a:graphicData uri="http://schemas.openxmlformats.org/drawingml/2006/table">
            <a:tbl>
              <a:tblPr firstRow="1" firstCol="1" bandRow="1">
                <a:noFill/>
                <a:tableStyleId>{21B6022F-407A-467D-BEE7-8834155F0971}</a:tableStyleId>
              </a:tblPr>
              <a:tblGrid>
                <a:gridCol w="28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8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517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8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517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8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517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9" name="Google Shape;159;p21"/>
          <p:cNvSpPr/>
          <p:nvPr/>
        </p:nvSpPr>
        <p:spPr>
          <a:xfrm>
            <a:off x="839788" y="5617120"/>
            <a:ext cx="105984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Tip: Select some text, and then double click ‘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Paint Format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(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paint roller 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top left).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text you select or click will now have those styles copied to it. Click 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Paint Format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again to disable.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839788" y="2428836"/>
            <a:ext cx="105984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alternate font is Calibri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90900"/>
          </a:xfrm>
          <a:prstGeom prst="rect">
            <a:avLst/>
          </a:prstGeom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D4E9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Microsoft Office PowerPoint</Application>
  <PresentationFormat>Widescreen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Roboto Medium</vt:lpstr>
      <vt:lpstr>Roboto</vt:lpstr>
      <vt:lpstr>Arial</vt:lpstr>
      <vt:lpstr>Roboto Black</vt:lpstr>
      <vt:lpstr>Office Theme</vt:lpstr>
      <vt:lpstr>PowerPoint Presentation</vt:lpstr>
      <vt:lpstr>PowerPoint Presentation</vt:lpstr>
      <vt:lpstr>PowerPoint Presentation</vt:lpstr>
      <vt:lpstr>Example Content Slide w. Picture</vt:lpstr>
      <vt:lpstr>Example Content Slide w/o Picture</vt:lpstr>
      <vt:lpstr>PowerPoint Presentation</vt:lpstr>
      <vt:lpstr>Example Basic Content Page w. Styles and Table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Simon</cp:lastModifiedBy>
  <cp:revision>2</cp:revision>
  <dcterms:modified xsi:type="dcterms:W3CDTF">2022-11-18T00:47:10Z</dcterms:modified>
</cp:coreProperties>
</file>